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73" r:id="rId13"/>
    <p:sldId id="272" r:id="rId14"/>
    <p:sldId id="269" r:id="rId15"/>
    <p:sldId id="274" r:id="rId16"/>
    <p:sldId id="276" r:id="rId17"/>
    <p:sldId id="270" r:id="rId18"/>
    <p:sldId id="271" r:id="rId19"/>
    <p:sldId id="261" r:id="rId20"/>
    <p:sldId id="2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D5"/>
    <a:srgbClr val="8E98F6"/>
    <a:srgbClr val="DDDDFF"/>
    <a:srgbClr val="CCCCFF"/>
    <a:srgbClr val="FFA289"/>
    <a:srgbClr val="FFCEC1"/>
    <a:srgbClr val="FF5D61"/>
    <a:srgbClr val="FF3615"/>
    <a:srgbClr val="CDCDF3"/>
    <a:srgbClr val="FE8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5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00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2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5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92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35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4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5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4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F5555-B3C8-4FFE-9BD2-8A5D159D2E9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D5D9B-2DC0-4394-B2C7-5A8C787C5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391640" y="1839087"/>
            <a:ext cx="924127" cy="214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48254" y="1732083"/>
            <a:ext cx="8024446" cy="12239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킁킁</a:t>
            </a:r>
            <a:r>
              <a:rPr lang="en-US" altLang="ko-KR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ko-KR" altLang="en-US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어디서 도시락 냄새 안나니</a:t>
            </a:r>
            <a:r>
              <a:rPr lang="en-US" altLang="ko-KR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?</a:t>
            </a:r>
            <a:endParaRPr lang="ko-KR" altLang="en-US" b="1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48254" y="3709042"/>
            <a:ext cx="7084979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김은숙</a:t>
            </a:r>
            <a:endParaRPr lang="en-US" altLang="ko-KR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algn="r"/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이수민</a:t>
            </a:r>
            <a:endParaRPr lang="en-US" altLang="ko-KR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algn="r"/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정주호</a:t>
            </a:r>
            <a:endParaRPr lang="en-US" altLang="ko-KR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algn="r"/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최지현</a:t>
            </a:r>
            <a:endParaRPr lang="en-US" altLang="ko-KR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313819" y="1732083"/>
            <a:ext cx="924127" cy="214009"/>
          </a:xfrm>
          <a:prstGeom prst="rect">
            <a:avLst/>
          </a:prstGeom>
          <a:solidFill>
            <a:srgbClr val="FF5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16200000">
            <a:off x="10389142" y="88108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6200000">
            <a:off x="8927562" y="4446942"/>
            <a:ext cx="1352145" cy="17996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4806023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1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SettingSound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8145" y="3233006"/>
            <a:ext cx="57256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Start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버튼을 누르면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 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의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startAction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setting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버튼을 누르면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 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의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settingAction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호출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8145" y="2559588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&lt;</a:t>
            </a:r>
            <a:r>
              <a:rPr lang="en-US" altLang="ko-KR" sz="2800" b="1" u="sng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GameListener</a:t>
            </a:r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()&gt;</a:t>
            </a:r>
          </a:p>
        </p:txBody>
      </p:sp>
    </p:spTree>
    <p:extLst>
      <p:ext uri="{BB962C8B-B14F-4D97-AF65-F5344CB8AC3E}">
        <p14:creationId xmlns:p14="http://schemas.microsoft.com/office/powerpoint/2010/main" val="153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SetLevel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96325" y="5419106"/>
            <a:ext cx="5113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클릭된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레벨에 맞게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에서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난이도별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변수 지정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8145" y="2559588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&lt;</a:t>
            </a:r>
            <a:r>
              <a:rPr lang="en-US" altLang="ko-KR" sz="2800" b="1" u="sng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GameListener</a:t>
            </a:r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48" y="950934"/>
            <a:ext cx="5075136" cy="27397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50" y="944445"/>
            <a:ext cx="5076825" cy="427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4" y="3870888"/>
            <a:ext cx="4507306" cy="29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GamePanel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(1)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73952" y="5273325"/>
            <a:ext cx="4825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난이도에 따른 주먹밥 개수대로 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setOnigiri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메소드에서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배치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1587927"/>
            <a:ext cx="6215074" cy="31103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32" y="3592370"/>
            <a:ext cx="3976702" cy="27808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32" y="510511"/>
            <a:ext cx="3976702" cy="27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GamePanel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(2)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9961" y="5419106"/>
            <a:ext cx="4825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C_star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</a:t>
            </a:r>
            <a:r>
              <a:rPr lang="ko-KR" altLang="en-US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메소드에서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팔을 위아래로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움직이는 변화 설정하고 변수에 저장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03" y="1781677"/>
            <a:ext cx="5389535" cy="3071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000" y="3595255"/>
            <a:ext cx="3987681" cy="27761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000" y="463865"/>
            <a:ext cx="3987681" cy="28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943600" y="831746"/>
            <a:ext cx="866228" cy="1367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GamePanel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(3)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45867" y="161161"/>
            <a:ext cx="48258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매 클릭 시마다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prog_State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호출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주먹밥 하나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먹을때마다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시간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다시 설정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다 먹었을 경우 게임 종료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프로그래스바를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없앴다가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</a:t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주먹밥 객수에 따라 변하는 시간에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맞게 다시 생성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setTimerThread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에서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새롭게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프로그래스바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생성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64" y="831746"/>
            <a:ext cx="5800725" cy="1485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4" y="2199112"/>
            <a:ext cx="6347764" cy="45403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295" y="5134451"/>
            <a:ext cx="6414030" cy="14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GamePanel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(4)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66182" y="2471506"/>
            <a:ext cx="48258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매 시간마다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GameLogic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호출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</a:t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time = 0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인지 확인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시간이 </a:t>
            </a:r>
            <a:r>
              <a:rPr lang="ko-KR" altLang="en-US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다 됐으면 </a:t>
            </a:r>
            <a:r>
              <a:rPr lang="en-US" altLang="ko-KR" sz="2800" dirty="0" err="1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TimerLabelThread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= NULL,</a:t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err="1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ko-KR" altLang="en-US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의 </a:t>
            </a:r>
            <a:r>
              <a:rPr lang="en-US" altLang="ko-KR" sz="2800" dirty="0" err="1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EndAction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 </a:t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err="1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</a:t>
            </a:r>
            <a:r>
              <a:rPr lang="ko-KR" altLang="en-US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호출</a:t>
            </a:r>
            <a:endParaRPr lang="en-US" altLang="ko-KR" sz="28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1368409"/>
            <a:ext cx="6529746" cy="21727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4" y="4025778"/>
            <a:ext cx="5258071" cy="200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GamePanel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(5)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66182" y="691455"/>
            <a:ext cx="4825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subControl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 </a:t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교수님이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뒤돌았을때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손을 들고있으면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게임 끝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.</a:t>
            </a:r>
            <a:endParaRPr lang="en-US" altLang="ko-KR" sz="28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64" y="858842"/>
            <a:ext cx="6633954" cy="11056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3" y="2076450"/>
            <a:ext cx="6209669" cy="4781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80277" y="2217695"/>
            <a:ext cx="48258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ClickListener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 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Click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할 때마다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-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증가된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클릭수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저장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-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prog_State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호출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-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말풍선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start</a:t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-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C_sta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호출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endParaRPr lang="en-US" altLang="ko-KR" sz="28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877" y="4971760"/>
            <a:ext cx="3420800" cy="20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2922" y="142215"/>
            <a:ext cx="5138798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SwingProgressBarExample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8401" y="866118"/>
            <a:ext cx="4723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인자로 받은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제한시간과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현재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진행시간을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받아서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프로그래스바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생성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96" y="1972719"/>
            <a:ext cx="6380590" cy="474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2922" y="142215"/>
            <a:ext cx="3443878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ProfThread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54856" y="3695557"/>
            <a:ext cx="47232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교수님이 뒤도는 시간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난수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생성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학생의 손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상태 값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flag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받고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교수님과 비교해서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교수님이 뒤돌 때와 학생이 숟가락을 올렸을 때가 같으면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게임종료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2793" y="2935413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&lt;Run()&gt; </a:t>
            </a:r>
            <a:r>
              <a:rPr lang="ko-KR" altLang="en-US" sz="2800" b="1" u="sng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</a:t>
            </a:r>
            <a:endParaRPr lang="en-US" altLang="ko-KR" sz="2800" b="1" u="sng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69070" y="833519"/>
            <a:ext cx="5726868" cy="5800675"/>
            <a:chOff x="707687" y="1018612"/>
            <a:chExt cx="5433364" cy="5800675"/>
          </a:xfrm>
        </p:grpSpPr>
        <p:sp>
          <p:nvSpPr>
            <p:cNvPr id="8" name="직사각형 7"/>
            <p:cNvSpPr/>
            <p:nvPr/>
          </p:nvSpPr>
          <p:spPr>
            <a:xfrm>
              <a:off x="707687" y="5367867"/>
              <a:ext cx="5433364" cy="1451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87" y="1018612"/>
              <a:ext cx="5433364" cy="453461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453" y="5499120"/>
              <a:ext cx="3487738" cy="1320167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90" y="104521"/>
            <a:ext cx="4403246" cy="259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62501" y="2785663"/>
            <a:ext cx="4161006" cy="972206"/>
          </a:xfrm>
        </p:spPr>
        <p:txBody>
          <a:bodyPr>
            <a:noAutofit/>
          </a:bodyPr>
          <a:lstStyle/>
          <a:p>
            <a:r>
              <a:rPr lang="ko-KR" alt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프로그램 시연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91089" y="642081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428750" y="4872056"/>
            <a:ext cx="9144000" cy="16557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05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31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5400000">
            <a:off x="481550" y="39625"/>
            <a:ext cx="885154" cy="232904"/>
            <a:chOff x="2490282" y="1897453"/>
            <a:chExt cx="1001948" cy="321013"/>
          </a:xfrm>
        </p:grpSpPr>
        <p:sp>
          <p:nvSpPr>
            <p:cNvPr id="8" name="직사각형 7"/>
            <p:cNvSpPr/>
            <p:nvPr/>
          </p:nvSpPr>
          <p:spPr>
            <a:xfrm>
              <a:off x="2568103" y="2004457"/>
              <a:ext cx="924127" cy="214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490282" y="1897453"/>
              <a:ext cx="924127" cy="214009"/>
            </a:xfrm>
            <a:prstGeom prst="rect">
              <a:avLst/>
            </a:prstGeom>
            <a:solidFill>
              <a:srgbClr val="FF5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31190" y="167684"/>
            <a:ext cx="4161006" cy="972206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contents</a:t>
            </a:r>
            <a:endParaRPr lang="ko-KR" altLang="en-US" b="1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21666" y="2034861"/>
            <a:ext cx="575621" cy="399109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02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0800000">
            <a:off x="11361907" y="56028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3749732"/>
            <a:ext cx="71984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05168" y="2313787"/>
            <a:ext cx="408654" cy="46945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5721666" y="3027082"/>
            <a:ext cx="575621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03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5168" y="3306008"/>
            <a:ext cx="408654" cy="46945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721666" y="4019303"/>
            <a:ext cx="575621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05168" y="4298229"/>
            <a:ext cx="408654" cy="46945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5721666" y="5016108"/>
            <a:ext cx="575621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05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05168" y="5295034"/>
            <a:ext cx="408654" cy="46945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5721666" y="6012353"/>
            <a:ext cx="575621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06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5168" y="6291279"/>
            <a:ext cx="408654" cy="46945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130063" y="2472513"/>
            <a:ext cx="5779538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게임 설명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3130063" y="3466838"/>
            <a:ext cx="5779538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전체 클래스</a:t>
            </a:r>
            <a:r>
              <a:rPr lang="en-US" altLang="ko-KR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구조도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21" name="부제목 2"/>
          <p:cNvSpPr txBox="1">
            <a:spLocks/>
          </p:cNvSpPr>
          <p:nvPr/>
        </p:nvSpPr>
        <p:spPr>
          <a:xfrm>
            <a:off x="3130063" y="4463643"/>
            <a:ext cx="5779538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</a:t>
            </a:r>
            <a:r>
              <a:rPr lang="en-US" altLang="ko-KR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3130063" y="5459888"/>
            <a:ext cx="5779538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프로그램 시연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3130063" y="6456133"/>
            <a:ext cx="5779538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Q &amp; A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24" name="부제목 2"/>
          <p:cNvSpPr txBox="1">
            <a:spLocks/>
          </p:cNvSpPr>
          <p:nvPr/>
        </p:nvSpPr>
        <p:spPr>
          <a:xfrm>
            <a:off x="5721666" y="1092210"/>
            <a:ext cx="575621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01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05168" y="1371136"/>
            <a:ext cx="408654" cy="46945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부제목 2"/>
          <p:cNvSpPr txBox="1">
            <a:spLocks/>
          </p:cNvSpPr>
          <p:nvPr/>
        </p:nvSpPr>
        <p:spPr>
          <a:xfrm>
            <a:off x="3130063" y="1529862"/>
            <a:ext cx="5779538" cy="3991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팀원 소개</a:t>
            </a:r>
            <a:endParaRPr lang="ko-KR" altLang="en-US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2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14738" y="2952718"/>
            <a:ext cx="4161006" cy="972206"/>
          </a:xfrm>
        </p:spPr>
        <p:txBody>
          <a:bodyPr>
            <a:noAutofit/>
          </a:bodyPr>
          <a:lstStyle/>
          <a:p>
            <a:r>
              <a:rPr lang="ko-KR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en-US" altLang="ko-KR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연필습격 R" panose="02020603020101020101" pitchFamily="18" charset="-127"/>
                <a:ea typeface="1훈연필습격 R" panose="02020603020101020101" pitchFamily="18" charset="-127"/>
              </a:rPr>
              <a:t>Q &amp; A</a:t>
            </a:r>
            <a:endParaRPr lang="ko-KR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91089" y="642081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부제목 2"/>
          <p:cNvSpPr txBox="1">
            <a:spLocks/>
          </p:cNvSpPr>
          <p:nvPr/>
        </p:nvSpPr>
        <p:spPr>
          <a:xfrm>
            <a:off x="569503" y="64163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06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28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77555" y="73795"/>
            <a:ext cx="1264583" cy="504715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팀원 소개</a:t>
            </a:r>
            <a:endParaRPr lang="ko-KR" altLang="en-US" sz="2400" b="1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91089" y="642081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64790" y="1304087"/>
            <a:ext cx="526628" cy="525307"/>
            <a:chOff x="1128103" y="2217894"/>
            <a:chExt cx="729761" cy="734927"/>
          </a:xfrm>
        </p:grpSpPr>
        <p:sp>
          <p:nvSpPr>
            <p:cNvPr id="6" name="타원 5"/>
            <p:cNvSpPr/>
            <p:nvPr/>
          </p:nvSpPr>
          <p:spPr>
            <a:xfrm>
              <a:off x="1128103" y="2217894"/>
              <a:ext cx="729760" cy="731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8850" y1="38664" x2="48850" y2="38664"/>
                          <a14:foregroundMark x1="46726" y1="82250" x2="46726" y2="82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103" y="2217894"/>
              <a:ext cx="729761" cy="734927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015508" y="3771901"/>
            <a:ext cx="3925767" cy="79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73594" y="1301332"/>
            <a:ext cx="1001247" cy="4373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김은숙</a:t>
            </a:r>
            <a:endParaRPr lang="ko-KR" altLang="en-US" sz="2800" b="1" dirty="0">
              <a:solidFill>
                <a:schemeClr val="tx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64790" y="4415901"/>
            <a:ext cx="526628" cy="525307"/>
            <a:chOff x="1128103" y="2217894"/>
            <a:chExt cx="729761" cy="734927"/>
          </a:xfrm>
        </p:grpSpPr>
        <p:sp>
          <p:nvSpPr>
            <p:cNvPr id="15" name="타원 14"/>
            <p:cNvSpPr/>
            <p:nvPr/>
          </p:nvSpPr>
          <p:spPr>
            <a:xfrm>
              <a:off x="1128103" y="2217894"/>
              <a:ext cx="729760" cy="731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8850" y1="38664" x2="48850" y2="38664"/>
                          <a14:foregroundMark x1="46726" y1="82250" x2="46726" y2="82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103" y="2217894"/>
              <a:ext cx="729761" cy="734927"/>
            </a:xfrm>
            <a:prstGeom prst="rect">
              <a:avLst/>
            </a:prstGeom>
          </p:spPr>
        </p:pic>
      </p:grpSp>
      <p:sp>
        <p:nvSpPr>
          <p:cNvPr id="17" name="모서리가 둥근 직사각형 16"/>
          <p:cNvSpPr/>
          <p:nvPr/>
        </p:nvSpPr>
        <p:spPr>
          <a:xfrm>
            <a:off x="1373594" y="4413146"/>
            <a:ext cx="1001247" cy="4373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이수민</a:t>
            </a:r>
            <a:endParaRPr lang="ko-KR" altLang="en-US" sz="2800" b="1" dirty="0">
              <a:solidFill>
                <a:schemeClr val="tx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15509" y="5046715"/>
            <a:ext cx="4465022" cy="1374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사운드 및 이미지 수집</a:t>
            </a:r>
            <a:r>
              <a:rPr lang="en-US" altLang="ko-KR" sz="2400" dirty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코드 구현</a:t>
            </a:r>
            <a:r>
              <a:rPr lang="en-US" altLang="ko-KR" sz="2400" dirty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</a:p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ppt</a:t>
            </a:r>
            <a:r>
              <a:rPr lang="en-US" altLang="ko-KR" sz="2400" dirty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제작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993028" y="1304087"/>
            <a:ext cx="526628" cy="525307"/>
            <a:chOff x="1128103" y="2217894"/>
            <a:chExt cx="729761" cy="734927"/>
          </a:xfrm>
        </p:grpSpPr>
        <p:sp>
          <p:nvSpPr>
            <p:cNvPr id="20" name="타원 19"/>
            <p:cNvSpPr/>
            <p:nvPr/>
          </p:nvSpPr>
          <p:spPr>
            <a:xfrm>
              <a:off x="1128103" y="2217894"/>
              <a:ext cx="729760" cy="731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8850" y1="38664" x2="48850" y2="38664"/>
                          <a14:foregroundMark x1="46726" y1="82250" x2="46726" y2="82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103" y="2217894"/>
              <a:ext cx="729761" cy="734927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7143746" y="3771901"/>
            <a:ext cx="3925767" cy="79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501832" y="1301332"/>
            <a:ext cx="1001247" cy="4373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정주호</a:t>
            </a:r>
            <a:endParaRPr lang="ko-KR" altLang="en-US" sz="2800" b="1" dirty="0">
              <a:solidFill>
                <a:schemeClr val="tx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993028" y="4415901"/>
            <a:ext cx="526628" cy="525307"/>
            <a:chOff x="1128103" y="2217894"/>
            <a:chExt cx="729761" cy="734927"/>
          </a:xfrm>
        </p:grpSpPr>
        <p:sp>
          <p:nvSpPr>
            <p:cNvPr id="26" name="타원 25"/>
            <p:cNvSpPr/>
            <p:nvPr/>
          </p:nvSpPr>
          <p:spPr>
            <a:xfrm>
              <a:off x="1128103" y="2217894"/>
              <a:ext cx="729760" cy="731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8850" y1="38664" x2="48850" y2="38664"/>
                          <a14:foregroundMark x1="46726" y1="82250" x2="46726" y2="82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103" y="2217894"/>
              <a:ext cx="729761" cy="734927"/>
            </a:xfrm>
            <a:prstGeom prst="rect">
              <a:avLst/>
            </a:prstGeom>
          </p:spPr>
        </p:pic>
      </p:grpSp>
      <p:sp>
        <p:nvSpPr>
          <p:cNvPr id="28" name="모서리가 둥근 직사각형 27"/>
          <p:cNvSpPr/>
          <p:nvPr/>
        </p:nvSpPr>
        <p:spPr>
          <a:xfrm>
            <a:off x="7501832" y="4413146"/>
            <a:ext cx="1001247" cy="4373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최지현</a:t>
            </a:r>
            <a:endParaRPr lang="ko-KR" altLang="en-US" sz="2800" b="1" dirty="0">
              <a:solidFill>
                <a:schemeClr val="tx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86744" y="1301332"/>
            <a:ext cx="45719" cy="51194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15509" y="2022825"/>
            <a:ext cx="4465022" cy="1374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사운드 및 이미지 수집</a:t>
            </a:r>
            <a:r>
              <a:rPr lang="en-US" altLang="ko-KR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코드 구현</a:t>
            </a:r>
            <a:r>
              <a:rPr lang="en-US" altLang="ko-KR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발표 및 발표 대본 작성</a:t>
            </a:r>
            <a:endParaRPr lang="ko-KR" altLang="en-US" sz="2400" dirty="0">
              <a:solidFill>
                <a:schemeClr val="tx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859923" y="2022825"/>
            <a:ext cx="4465022" cy="1374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사운드 및 이미지 수집</a:t>
            </a:r>
            <a:r>
              <a:rPr lang="en-US" altLang="ko-KR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코드 구현</a:t>
            </a:r>
            <a:r>
              <a:rPr lang="en-US" altLang="ko-KR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</a:p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ppt</a:t>
            </a:r>
            <a:r>
              <a:rPr lang="en-US" altLang="ko-KR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제작</a:t>
            </a:r>
            <a:endParaRPr lang="ko-KR" altLang="en-US" sz="2400" dirty="0">
              <a:solidFill>
                <a:schemeClr val="tx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859923" y="5046714"/>
            <a:ext cx="4465022" cy="13740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사운드 및 이미지 수집</a:t>
            </a:r>
            <a:r>
              <a:rPr lang="en-US" altLang="ko-KR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코드 구현</a:t>
            </a:r>
            <a:r>
              <a:rPr lang="en-US" altLang="ko-KR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발표 및 발표 대본 작성</a:t>
            </a:r>
            <a:endParaRPr lang="ko-KR" altLang="en-US" sz="2400" dirty="0">
              <a:solidFill>
                <a:schemeClr val="tx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8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87139" y="94404"/>
            <a:ext cx="1414769" cy="491995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게임 설명</a:t>
            </a:r>
            <a:endParaRPr lang="ko-KR" altLang="en-US" sz="2400" b="1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46" y="328255"/>
            <a:ext cx="967800" cy="2541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80" y="212694"/>
            <a:ext cx="884024" cy="264928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79" b="100000" l="345" r="99827">
                        <a14:foregroundMark x1="31779" y1="13263" x2="31779" y2="1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23" y="1279329"/>
            <a:ext cx="1010993" cy="658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22813" y="5117880"/>
            <a:ext cx="3460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1click – </a:t>
            </a:r>
            <a:r>
              <a:rPr lang="ko-KR" altLang="en-US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숟가락 올리기</a:t>
            </a:r>
            <a:endParaRPr lang="en-US" altLang="ko-KR" sz="24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r>
              <a:rPr lang="en-US" altLang="ko-KR" sz="24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2click – </a:t>
            </a:r>
            <a:r>
              <a:rPr lang="ko-KR" altLang="en-US" sz="24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숟가락 </a:t>
            </a:r>
            <a:r>
              <a:rPr lang="ko-KR" altLang="en-US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내리기</a:t>
            </a:r>
            <a:endParaRPr lang="en-US" altLang="ko-KR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(1</a:t>
            </a:r>
            <a:r>
              <a:rPr lang="ko-KR" altLang="en-US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입 먹기가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2click</a:t>
            </a:r>
            <a:r>
              <a:rPr lang="ko-KR" altLang="en-US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이라고 하면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)</a:t>
            </a:r>
          </a:p>
          <a:p>
            <a:r>
              <a:rPr lang="ko-KR" altLang="en-US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주먹밥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1</a:t>
            </a:r>
            <a:r>
              <a:rPr lang="ko-KR" altLang="en-US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개당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2</a:t>
            </a:r>
            <a:r>
              <a:rPr lang="ko-KR" altLang="en-US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입 먹어야 사라짐</a:t>
            </a:r>
            <a:endParaRPr lang="en-US" altLang="ko-KR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7687" y="3311948"/>
            <a:ext cx="3998784" cy="2456839"/>
            <a:chOff x="1085848" y="3540549"/>
            <a:chExt cx="4602661" cy="309427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085848" y="3540549"/>
              <a:ext cx="4488405" cy="30942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594" y="4117233"/>
              <a:ext cx="3029738" cy="109896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846" y="4117233"/>
              <a:ext cx="3171663" cy="2221105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7530352" y="3266070"/>
            <a:ext cx="4787154" cy="2502718"/>
            <a:chOff x="7182498" y="3540549"/>
            <a:chExt cx="5345743" cy="3094274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182498" y="3540549"/>
              <a:ext cx="4488405" cy="30942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687" y="4117233"/>
              <a:ext cx="3029738" cy="109896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8864" y="3540549"/>
              <a:ext cx="3536352" cy="293090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1653038" y="3923395"/>
              <a:ext cx="875203" cy="2548061"/>
            </a:xfrm>
            <a:prstGeom prst="rect">
              <a:avLst/>
            </a:prstGeom>
            <a:solidFill>
              <a:srgbClr val="FFD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79" b="100000" l="345" r="99827">
                        <a14:foregroundMark x1="31779" y1="13263" x2="31779" y2="1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64" y="3947908"/>
            <a:ext cx="1010993" cy="6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77555" y="73795"/>
            <a:ext cx="1924007" cy="504715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전체 클래스 구조도</a:t>
            </a:r>
            <a:endParaRPr lang="ko-KR" altLang="en-US" sz="2400" b="1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91089" y="642081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62" y="358423"/>
            <a:ext cx="7017843" cy="62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5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TeamProject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91089" y="642081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118" y="5544273"/>
            <a:ext cx="5213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Main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생성하여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frame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에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add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87" y="1388823"/>
            <a:ext cx="7455854" cy="39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91089" y="642081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8011" y="1354350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모든 화면 생성하고 화면 전환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9" y="2765461"/>
            <a:ext cx="5668654" cy="30596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68893" y="3376083"/>
            <a:ext cx="57256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setTime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으로 지정된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제한시간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초기시간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추가시간을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기본세팅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기본 세팅에 맞게 아래 조건 설정 후 다시 시작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-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setTimerThread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에서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프로그래스바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생성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-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교수님이 돌아보는 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랜덤값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지정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-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주먹밥 개수 지정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7405" y="2702666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&lt;replay()&gt;</a:t>
            </a:r>
          </a:p>
        </p:txBody>
      </p:sp>
    </p:spTree>
    <p:extLst>
      <p:ext uri="{BB962C8B-B14F-4D97-AF65-F5344CB8AC3E}">
        <p14:creationId xmlns:p14="http://schemas.microsoft.com/office/powerpoint/2010/main" val="8221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GameMain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8145" y="2559588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&lt;</a:t>
            </a:r>
            <a:r>
              <a:rPr lang="en-US" altLang="ko-KR" sz="2800" b="1" u="sng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GameListener</a:t>
            </a:r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09" y="1522745"/>
            <a:ext cx="6036058" cy="32532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45" y="1411665"/>
            <a:ext cx="5399052" cy="33642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79484" y="4450326"/>
            <a:ext cx="57256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Start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버튼을 누르면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 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의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startAction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setting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버튼을 누르면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 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의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settingAction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호출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73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469" y="103724"/>
            <a:ext cx="3929694" cy="57141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클래스 설명 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– </a:t>
            </a:r>
            <a:r>
              <a:rPr lang="en-US" altLang="ko-KR" sz="24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SettingPanel</a:t>
            </a:r>
            <a:r>
              <a:rPr lang="en-US" altLang="ko-KR" sz="24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</a:t>
            </a:r>
            <a:endParaRPr lang="ko-KR" altLang="en-US" sz="2400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16200000">
            <a:off x="1" y="-33209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509622" y="6159204"/>
            <a:ext cx="924127" cy="214009"/>
          </a:xfrm>
          <a:prstGeom prst="rect">
            <a:avLst/>
          </a:prstGeom>
          <a:solidFill>
            <a:srgbClr val="CD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7687" y="142215"/>
            <a:ext cx="840835" cy="324243"/>
          </a:xfrm>
          <a:prstGeom prst="rect">
            <a:avLst/>
          </a:prstGeom>
          <a:solidFill>
            <a:srgbClr val="FFA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98103" y="127110"/>
            <a:ext cx="575491" cy="408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1훈연필습격 R" panose="02020603020101020101" pitchFamily="18" charset="-127"/>
                <a:ea typeface="1훈연필습격 R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8145" y="3233006"/>
            <a:ext cx="57256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Start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버튼을 누르면 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 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의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startAction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</a:t>
            </a: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, 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setting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버튼을 누르면</a:t>
            </a:r>
            <a: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/>
            </a:r>
            <a:br>
              <a:rPr lang="en-US" altLang="ko-KR" sz="2800" dirty="0">
                <a:latin typeface="1훈연필습격 R" panose="02020603020101020101" pitchFamily="18" charset="-127"/>
                <a:ea typeface="1훈연필습격 R" panose="02020603020101020101" pitchFamily="18" charset="-127"/>
              </a:rPr>
            </a:br>
            <a:r>
              <a:rPr lang="en-US" altLang="ko-KR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 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SubMain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의 </a:t>
            </a:r>
            <a:r>
              <a:rPr lang="en-US" altLang="ko-KR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settingAction</a:t>
            </a:r>
            <a:r>
              <a:rPr lang="ko-KR" altLang="en-US" sz="2800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메소드</a:t>
            </a:r>
            <a:r>
              <a:rPr lang="ko-KR" altLang="en-US" sz="2800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 호출</a:t>
            </a:r>
            <a:endParaRPr lang="en-US" altLang="ko-KR" sz="2800" dirty="0" smtClean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8145" y="2559588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&lt;</a:t>
            </a:r>
            <a:r>
              <a:rPr lang="en-US" altLang="ko-KR" sz="2800" b="1" u="sng" dirty="0" err="1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GameListener</a:t>
            </a:r>
            <a:r>
              <a:rPr lang="en-US" altLang="ko-KR" sz="2800" b="1" u="sng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()&gt;</a:t>
            </a:r>
          </a:p>
        </p:txBody>
      </p:sp>
    </p:spTree>
    <p:extLst>
      <p:ext uri="{BB962C8B-B14F-4D97-AF65-F5344CB8AC3E}">
        <p14:creationId xmlns:p14="http://schemas.microsoft.com/office/powerpoint/2010/main" val="26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276</Words>
  <Application>Microsoft Office PowerPoint</Application>
  <PresentationFormat>와이드스크린</PresentationFormat>
  <Paragraphs>98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1훈연필습격 R</vt:lpstr>
      <vt:lpstr>맑은 고딕</vt:lpstr>
      <vt:lpstr>Arial</vt:lpstr>
      <vt:lpstr>Office 테마</vt:lpstr>
      <vt:lpstr>킁킁, 어디서 도시락 냄새 안나니?</vt:lpstr>
      <vt:lpstr>contents</vt:lpstr>
      <vt:lpstr>팀원 소개</vt:lpstr>
      <vt:lpstr>게임 설명</vt:lpstr>
      <vt:lpstr>전체 클래스 구조도</vt:lpstr>
      <vt:lpstr>클래스 설명 – TeamProject </vt:lpstr>
      <vt:lpstr>클래스 설명 – SubMain </vt:lpstr>
      <vt:lpstr>클래스 설명 – GameMain </vt:lpstr>
      <vt:lpstr>클래스 설명 – SettingPanel </vt:lpstr>
      <vt:lpstr>클래스 설명 – SettingSound </vt:lpstr>
      <vt:lpstr>클래스 설명 – SetLevel </vt:lpstr>
      <vt:lpstr>클래스 설명 – GamePanel(1) </vt:lpstr>
      <vt:lpstr>클래스 설명 – GamePanel(2) </vt:lpstr>
      <vt:lpstr>클래스 설명 – GamePanel(3) </vt:lpstr>
      <vt:lpstr>클래스 설명 – GamePanel(4) </vt:lpstr>
      <vt:lpstr>클래스 설명 – GamePanel(5) </vt:lpstr>
      <vt:lpstr>클래스 설명 – SwingProgressBarExample </vt:lpstr>
      <vt:lpstr>클래스 설명 – ProfThread </vt:lpstr>
      <vt:lpstr>프로그램 시연</vt:lpstr>
      <vt:lpstr>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어디서 도시락 냄새 안나니?킁킁</dc:title>
  <dc:creator>이수민</dc:creator>
  <cp:lastModifiedBy>이수민</cp:lastModifiedBy>
  <cp:revision>37</cp:revision>
  <dcterms:created xsi:type="dcterms:W3CDTF">2017-11-30T16:52:15Z</dcterms:created>
  <dcterms:modified xsi:type="dcterms:W3CDTF">2017-12-03T17:11:51Z</dcterms:modified>
</cp:coreProperties>
</file>